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FA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FA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>
            <a:normAutofit/>
          </a:bodyPr>
          <a:lstStyle/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636912"/>
            <a:ext cx="8136904" cy="259228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Многочлены от нескольких переменных и связанные с ними уравнения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69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Однородные уравнения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Многочлен р(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х;у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называют однородным  многочленом п-степени, если сумма показателей степеней переменных в каждом члене многочлена равна п.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р(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х;у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 - однородный многочлен, то уравнение р(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х;у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 = 0 называют  однородным уравнением.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Первоначально необходимо рассмотреть пару (0;0)  как возможное решение. Затем рассмотреть х≠ 0  , разделить обе части уравнения на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ru-RU" baseline="30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ввести новую переменную, решив уравнение относительно нее,  сделать обратную замену.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497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Симметрические уравнения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Многочлен р(</a:t>
            </a:r>
            <a:r>
              <a:rPr lang="ru-RU" dirty="0" err="1" smtClean="0"/>
              <a:t>х;у</a:t>
            </a:r>
            <a:r>
              <a:rPr lang="ru-RU" dirty="0" smtClean="0"/>
              <a:t>) называют симметрическим, если он сохраняет свой вид при одновременной замене х на у и у на х. </a:t>
            </a:r>
          </a:p>
          <a:p>
            <a:pPr algn="just"/>
            <a:r>
              <a:rPr lang="ru-RU" dirty="0" smtClean="0"/>
              <a:t>Если р(</a:t>
            </a:r>
            <a:r>
              <a:rPr lang="ru-RU" dirty="0" err="1" smtClean="0"/>
              <a:t>х;у</a:t>
            </a:r>
            <a:r>
              <a:rPr lang="ru-RU" dirty="0" smtClean="0"/>
              <a:t>) – симметрический многочлен, то уравнение р(</a:t>
            </a:r>
            <a:r>
              <a:rPr lang="ru-RU" dirty="0" err="1" smtClean="0"/>
              <a:t>х;у</a:t>
            </a:r>
            <a:r>
              <a:rPr lang="ru-RU" dirty="0" smtClean="0"/>
              <a:t>) = 0 называют симметрическим уравнением.</a:t>
            </a:r>
          </a:p>
          <a:p>
            <a:pPr algn="just"/>
            <a:r>
              <a:rPr lang="ru-RU" dirty="0" smtClean="0"/>
              <a:t>Решается симметрическое уравнение введение новых переменных </a:t>
            </a:r>
            <a:r>
              <a:rPr lang="ru-RU" dirty="0" err="1" smtClean="0"/>
              <a:t>ху</a:t>
            </a:r>
            <a:r>
              <a:rPr lang="ru-RU" dirty="0" smtClean="0"/>
              <a:t> =а, </a:t>
            </a:r>
            <a:r>
              <a:rPr lang="ru-RU" dirty="0" err="1" smtClean="0"/>
              <a:t>х+у</a:t>
            </a:r>
            <a:r>
              <a:rPr lang="ru-RU" dirty="0" smtClean="0"/>
              <a:t> =в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87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Если оба уравнения системы  - однородные уравнения одной и той же степени, то систему называют однородной. </a:t>
            </a:r>
          </a:p>
          <a:p>
            <a:pPr algn="just"/>
            <a:r>
              <a:rPr lang="ru-RU" dirty="0" smtClean="0"/>
              <a:t>Если оба уравнения системы – симметрические, то систему называют симметрической.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474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169</Words>
  <Application>Microsoft Office PowerPoint</Application>
  <PresentationFormat>Экран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Однородные уравнения</vt:lpstr>
      <vt:lpstr>Симметрические уравнения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Vera</dc:creator>
  <cp:lastModifiedBy>shartm</cp:lastModifiedBy>
  <cp:revision>16</cp:revision>
  <dcterms:created xsi:type="dcterms:W3CDTF">2014-09-10T14:17:43Z</dcterms:created>
  <dcterms:modified xsi:type="dcterms:W3CDTF">2016-09-18T12:31:51Z</dcterms:modified>
</cp:coreProperties>
</file>